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2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63" r:id="rId13"/>
    <p:sldId id="261" r:id="rId14"/>
    <p:sldId id="264" r:id="rId15"/>
    <p:sldId id="272" r:id="rId16"/>
    <p:sldId id="25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42A87-6402-2516-AC6A-AC6FDCD9DC4B}" v="9" dt="2020-08-26T01:12:57.084"/>
    <p1510:client id="{1C0BB2EF-3650-2ADB-FD05-0F33A23100E2}" v="479" dt="2020-08-26T18:56:34.232"/>
    <p1510:client id="{5CF81533-639B-AF8E-E460-4AA09D12370A}" v="780" dt="2020-08-25T02:18:22.601"/>
    <p1510:client id="{9AB72E70-0D94-FFBC-937A-98A54AE8CB6A}" v="432" dt="2020-08-26T19:24:37.080"/>
    <p1510:client id="{AA7B5E2E-0F27-4350-B351-BEB801C82F19}" v="810" dt="2020-08-25T02:25:00.757"/>
    <p1510:client id="{D2393AB7-5A1C-4343-B4E3-B9A21950E8F5}" v="415" dt="2020-08-25T02:19:24.2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26.08.2020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00CBFCC-E1FF-473E-BF42-70E7405CF173}" type="slidenum">
              <a:rPr lang="tr-TR" smtClean="0"/>
              <a:t>‹nº›</a:t>
            </a:fld>
            <a:endParaRPr lang="tr-TR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8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26.08.2020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‹nº›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78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26.08.2020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‹nº›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423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26.08.2020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‹nº›</a:t>
            </a:fld>
            <a:endParaRPr lang="tr-TR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02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26.08.2020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‹nº›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646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26.08.2020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‹nº›</a:t>
            </a:fld>
            <a:endParaRPr lang="tr-TR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05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26.08.2020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‹nº›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361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26.08.2020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‹nº›</a:t>
            </a:fld>
            <a:endParaRPr lang="tr-TR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6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26.08.2020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‹nº›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46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26.08.2020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‹nº›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036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26.08.2020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‹nº›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670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B7810A5-1A13-4087-8DFA-155E6E5B5D73}" type="datetimeFigureOut">
              <a:rPr lang="tr-TR" smtClean="0"/>
              <a:t>26.08.2020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CBFCC-E1FF-473E-BF42-70E7405CF173}" type="slidenum">
              <a:rPr lang="tr-TR" smtClean="0"/>
              <a:t>‹nº›</a:t>
            </a:fld>
            <a:endParaRPr lang="tr-TR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1758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steampowered.com/app/652280/Unimersiv/" TargetMode="External"/><Relationship Id="rId2" Type="http://schemas.openxmlformats.org/officeDocument/2006/relationships/hyperlink" Target="https://www.youtube.com/watch?v=p1Lj8osM-D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s.apple.com/br/app/froggipedia/id1348306157" TargetMode="External"/><Relationship Id="rId5" Type="http://schemas.openxmlformats.org/officeDocument/2006/relationships/hyperlink" Target="https://apps.apple.com/us/app/froggipedia/id1348306157" TargetMode="External"/><Relationship Id="rId4" Type="http://schemas.openxmlformats.org/officeDocument/2006/relationships/hyperlink" Target="https://www.youtube.com/watch?v=MhI49AefyJ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4876" y="1853043"/>
            <a:ext cx="4686793" cy="227721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tr-TR" sz="2400">
                <a:ea typeface="+mj-lt"/>
                <a:cs typeface="+mj-lt"/>
              </a:rPr>
              <a:t>Carlos </a:t>
            </a:r>
            <a:r>
              <a:rPr lang="tr-TR" sz="2400" err="1">
                <a:ea typeface="+mj-lt"/>
                <a:cs typeface="+mj-lt"/>
              </a:rPr>
              <a:t>Eduardo</a:t>
            </a:r>
            <a:r>
              <a:rPr lang="tr-TR" sz="2400">
                <a:ea typeface="+mj-lt"/>
                <a:cs typeface="+mj-lt"/>
              </a:rPr>
              <a:t> </a:t>
            </a:r>
            <a:r>
              <a:rPr lang="tr-TR" sz="2400" err="1">
                <a:ea typeface="+mj-lt"/>
                <a:cs typeface="+mj-lt"/>
              </a:rPr>
              <a:t>Machado</a:t>
            </a:r>
            <a:br>
              <a:rPr lang="tr-TR" sz="2400">
                <a:ea typeface="+mj-lt"/>
                <a:cs typeface="+mj-lt"/>
              </a:rPr>
            </a:br>
            <a:r>
              <a:rPr lang="tr-TR" sz="2400" err="1">
                <a:ea typeface="+mj-lt"/>
                <a:cs typeface="+mj-lt"/>
              </a:rPr>
              <a:t>Eduardo</a:t>
            </a:r>
            <a:r>
              <a:rPr lang="tr-TR" sz="2400">
                <a:ea typeface="+mj-lt"/>
                <a:cs typeface="+mj-lt"/>
              </a:rPr>
              <a:t> </a:t>
            </a:r>
            <a:r>
              <a:rPr lang="tr-TR" sz="2400" err="1">
                <a:ea typeface="+mj-lt"/>
                <a:cs typeface="+mj-lt"/>
              </a:rPr>
              <a:t>Cesar</a:t>
            </a:r>
            <a:r>
              <a:rPr lang="tr-TR" sz="2400">
                <a:ea typeface="+mj-lt"/>
                <a:cs typeface="+mj-lt"/>
              </a:rPr>
              <a:t> </a:t>
            </a:r>
            <a:r>
              <a:rPr lang="tr-TR" sz="2400" err="1">
                <a:ea typeface="+mj-lt"/>
                <a:cs typeface="+mj-lt"/>
              </a:rPr>
              <a:t>Pasquali</a:t>
            </a:r>
            <a:br>
              <a:rPr lang="tr-TR" sz="2400">
                <a:ea typeface="+mj-lt"/>
                <a:cs typeface="+mj-lt"/>
              </a:rPr>
            </a:br>
            <a:r>
              <a:rPr lang="tr-TR" sz="2400" err="1">
                <a:ea typeface="+mj-lt"/>
                <a:cs typeface="+mj-lt"/>
              </a:rPr>
              <a:t>Gabriel</a:t>
            </a:r>
            <a:r>
              <a:rPr lang="tr-TR" sz="2400">
                <a:ea typeface="+mj-lt"/>
                <a:cs typeface="+mj-lt"/>
              </a:rPr>
              <a:t> </a:t>
            </a:r>
            <a:r>
              <a:rPr lang="tr-TR" sz="2400" err="1">
                <a:ea typeface="+mj-lt"/>
                <a:cs typeface="+mj-lt"/>
              </a:rPr>
              <a:t>Ariel</a:t>
            </a:r>
            <a:r>
              <a:rPr lang="tr-TR" sz="2400">
                <a:ea typeface="+mj-lt"/>
                <a:cs typeface="+mj-lt"/>
              </a:rPr>
              <a:t> </a:t>
            </a:r>
            <a:r>
              <a:rPr lang="tr-TR" sz="2400" err="1">
                <a:ea typeface="+mj-lt"/>
                <a:cs typeface="+mj-lt"/>
              </a:rPr>
              <a:t>Degenhardt</a:t>
            </a:r>
            <a:br>
              <a:rPr lang="tr-TR" sz="2400">
                <a:ea typeface="+mj-lt"/>
                <a:cs typeface="+mj-lt"/>
              </a:rPr>
            </a:br>
            <a:r>
              <a:rPr lang="tr-TR" sz="2400" err="1">
                <a:ea typeface="+mj-lt"/>
                <a:cs typeface="+mj-lt"/>
              </a:rPr>
              <a:t>Gabriel</a:t>
            </a:r>
            <a:r>
              <a:rPr lang="tr-TR" sz="2400">
                <a:cs typeface="Arial"/>
              </a:rPr>
              <a:t> da </a:t>
            </a:r>
            <a:r>
              <a:rPr lang="tr-TR" sz="2400" err="1">
                <a:cs typeface="Arial"/>
              </a:rPr>
              <a:t>Silva</a:t>
            </a:r>
            <a:r>
              <a:rPr lang="tr-TR" sz="2400">
                <a:cs typeface="Arial"/>
              </a:rPr>
              <a:t> </a:t>
            </a:r>
            <a:r>
              <a:rPr lang="tr-TR" sz="2400" err="1">
                <a:cs typeface="Arial"/>
              </a:rPr>
              <a:t>Bernardi</a:t>
            </a:r>
            <a:endParaRPr lang="tr-TR" sz="2400"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7138" y="476354"/>
            <a:ext cx="5357600" cy="1160213"/>
          </a:xfrm>
        </p:spPr>
        <p:txBody>
          <a:bodyPr/>
          <a:lstStyle/>
          <a:p>
            <a:pPr algn="ctr"/>
            <a:r>
              <a:rPr lang="tr-TR" sz="4800" b="1" err="1">
                <a:cs typeface="Arial"/>
              </a:rPr>
              <a:t>Realidade</a:t>
            </a:r>
            <a:r>
              <a:rPr lang="tr-TR" sz="4800" b="1">
                <a:cs typeface="Arial"/>
              </a:rPr>
              <a:t> Virtual</a:t>
            </a:r>
            <a:endParaRPr lang="pt-BR" sz="4800" b="1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36C43-204B-42A5-B73B-99643C89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>
                <a:cs typeface="Arial" panose="020B0604020202020204"/>
              </a:rPr>
              <a:t>Acrópole de Atenas</a:t>
            </a:r>
          </a:p>
        </p:txBody>
      </p:sp>
      <p:pic>
        <p:nvPicPr>
          <p:cNvPr id="4" name="Imagem 4" descr="Uma imagem contendo edifício, ao ar livre, placa, frente&#10;&#10;Descrição gerada automaticamente">
            <a:extLst>
              <a:ext uri="{FF2B5EF4-FFF2-40B4-BE49-F238E27FC236}">
                <a16:creationId xmlns:a16="http://schemas.microsoft.com/office/drawing/2014/main" id="{A8F962CC-FAEE-431A-A40B-1C694FD91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4236" y="2273108"/>
            <a:ext cx="4993655" cy="2765967"/>
          </a:xfrm>
        </p:spPr>
      </p:pic>
    </p:spTree>
    <p:extLst>
      <p:ext uri="{BB962C8B-B14F-4D97-AF65-F5344CB8AC3E}">
        <p14:creationId xmlns:p14="http://schemas.microsoft.com/office/powerpoint/2010/main" val="2854297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080C7C-5F7C-419C-BFAE-4671FBFDB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>
                <a:cs typeface="Arial"/>
              </a:rPr>
              <a:t>Roma Antiga</a:t>
            </a:r>
          </a:p>
        </p:txBody>
      </p:sp>
      <p:pic>
        <p:nvPicPr>
          <p:cNvPr id="4" name="Imagem 4" descr="Uma imagem contendo ao ar livre, edifício, relógio, homem&#10;&#10;Descrição gerada automaticamente">
            <a:extLst>
              <a:ext uri="{FF2B5EF4-FFF2-40B4-BE49-F238E27FC236}">
                <a16:creationId xmlns:a16="http://schemas.microsoft.com/office/drawing/2014/main" id="{6B16937E-67E0-4262-9874-AD7E75C46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2836" y="2189009"/>
            <a:ext cx="5684334" cy="3101432"/>
          </a:xfrm>
        </p:spPr>
      </p:pic>
    </p:spTree>
    <p:extLst>
      <p:ext uri="{BB962C8B-B14F-4D97-AF65-F5344CB8AC3E}">
        <p14:creationId xmlns:p14="http://schemas.microsoft.com/office/powerpoint/2010/main" val="1963826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18130-AE9F-46D8-A59A-A9698F803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err="1"/>
              <a:t>Froggipedia</a:t>
            </a:r>
            <a:endParaRPr lang="en-US" err="1">
              <a:cs typeface="Arial" panose="020B0604020202020204"/>
            </a:endParaRPr>
          </a:p>
          <a:p>
            <a:endParaRPr lang="pt-BR">
              <a:cs typeface="Arial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CA3594-B957-4715-9075-019B05850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170" indent="-344170"/>
            <a:r>
              <a:rPr lang="pt-BR">
                <a:cs typeface="Arial"/>
              </a:rPr>
              <a:t>Realidade aumentada</a:t>
            </a:r>
          </a:p>
          <a:p>
            <a:pPr marL="344170" indent="-344170"/>
            <a:r>
              <a:rPr lang="pt-BR">
                <a:cs typeface="Arial"/>
              </a:rPr>
              <a:t>Data de lançamento: </a:t>
            </a:r>
            <a:r>
              <a:rPr lang="pt-BR">
                <a:ea typeface="+mn-lt"/>
                <a:cs typeface="+mn-lt"/>
              </a:rPr>
              <a:t>27 de março 2018</a:t>
            </a:r>
            <a:endParaRPr lang="pt-BR"/>
          </a:p>
          <a:p>
            <a:pPr marL="344170" indent="-344170"/>
            <a:r>
              <a:rPr lang="pt-BR">
                <a:cs typeface="Arial"/>
              </a:rPr>
              <a:t>Disponível na </a:t>
            </a:r>
            <a:r>
              <a:rPr lang="pt-BR" err="1">
                <a:cs typeface="Arial"/>
              </a:rPr>
              <a:t>AppStore</a:t>
            </a:r>
            <a:r>
              <a:rPr lang="pt-BR">
                <a:cs typeface="Arial"/>
              </a:rPr>
              <a:t> por US</a:t>
            </a:r>
            <a:r>
              <a:rPr lang="pt-BR">
                <a:ea typeface="+mn-lt"/>
                <a:cs typeface="+mn-lt"/>
              </a:rPr>
              <a:t>$3.99</a:t>
            </a:r>
          </a:p>
          <a:p>
            <a:pPr marL="344170" indent="-344170"/>
            <a:r>
              <a:rPr lang="pt-BR">
                <a:cs typeface="Arial"/>
              </a:rPr>
              <a:t>Desenvolvido pela Designmate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DC5DB93-B91C-4520-B3EF-7A3323D55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474" y="380303"/>
            <a:ext cx="1664785" cy="16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92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BFDFA0-8DEE-4151-9C92-9E41EE981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>
                <a:cs typeface="Arial"/>
              </a:rPr>
              <a:t>O que faz?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3874C378-1F3F-4E43-805B-8357CE4C7D5D}"/>
              </a:ext>
            </a:extLst>
          </p:cNvPr>
          <p:cNvSpPr txBox="1">
            <a:spLocks/>
          </p:cNvSpPr>
          <p:nvPr/>
        </p:nvSpPr>
        <p:spPr>
          <a:xfrm>
            <a:off x="2562317" y="191876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170" indent="-344170"/>
            <a:r>
              <a:rPr lang="pt-BR">
                <a:cs typeface="Arial" panose="020B0604020202020204"/>
              </a:rPr>
              <a:t>Demonstra animações explicativas de todo o ciclo de vida de sapos;</a:t>
            </a:r>
            <a:endParaRPr lang="pt-BR"/>
          </a:p>
          <a:p>
            <a:pPr marL="344170" indent="-344170"/>
            <a:r>
              <a:rPr lang="pt-BR">
                <a:cs typeface="Arial" panose="020B0604020202020204"/>
              </a:rPr>
              <a:t>Utiliza de tecnologias de realidade aumentada para visualizar o sapo num ambiente 3D, permitindo visualizar a estrutura interna e os órgãos do sapo de vários ângulos;</a:t>
            </a:r>
          </a:p>
          <a:p>
            <a:pPr marL="344170" indent="-344170"/>
            <a:r>
              <a:rPr lang="pt-BR">
                <a:cs typeface="Arial" panose="020B0604020202020204"/>
              </a:rPr>
              <a:t>Permite interatividade do usuário para realizar dissecação do anfíbio;</a:t>
            </a:r>
          </a:p>
          <a:p>
            <a:pPr marL="344170" indent="-344170"/>
            <a:r>
              <a:rPr lang="pt-BR">
                <a:cs typeface="Arial" panose="020B0604020202020204"/>
              </a:rPr>
              <a:t>Possui perguntas e respostas para auxiliar alunos do fundamental que estejam aprendendo sobre anatomia.</a:t>
            </a:r>
          </a:p>
        </p:txBody>
      </p:sp>
    </p:spTree>
    <p:extLst>
      <p:ext uri="{BB962C8B-B14F-4D97-AF65-F5344CB8AC3E}">
        <p14:creationId xmlns:p14="http://schemas.microsoft.com/office/powerpoint/2010/main" val="1152809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DBFC5-FFB1-4623-9871-B3DBC5E51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240" y="600238"/>
            <a:ext cx="7958331" cy="1077229"/>
          </a:xfrm>
        </p:spPr>
        <p:txBody>
          <a:bodyPr/>
          <a:lstStyle/>
          <a:p>
            <a:pPr algn="ctr"/>
            <a:r>
              <a:rPr lang="pt-BR" b="1">
                <a:cs typeface="Arial"/>
              </a:rPr>
              <a:t>Interface</a:t>
            </a:r>
            <a:endParaRPr lang="pt-BR" b="1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5A92FD12-5CB9-4F74-BB15-8A18694EA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7051" y="1346999"/>
            <a:ext cx="2254971" cy="4872396"/>
          </a:xfr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144B445-A6A7-41A9-8A49-F378C86BF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782" y="1346430"/>
            <a:ext cx="2248428" cy="4833504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3B05256-AB30-4BC0-9E2F-26BBD3685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989" y="1363749"/>
            <a:ext cx="2231110" cy="483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29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39818-12B1-4950-A437-C5BCA047E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634874"/>
            <a:ext cx="7958331" cy="1077229"/>
          </a:xfrm>
        </p:spPr>
        <p:txBody>
          <a:bodyPr/>
          <a:lstStyle/>
          <a:p>
            <a:pPr algn="ctr"/>
            <a:r>
              <a:rPr lang="pt-BR" b="1" err="1">
                <a:cs typeface="Arial"/>
              </a:rPr>
              <a:t>Designmate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3D070A26-3660-4733-B697-D910E343B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27" y="1497530"/>
            <a:ext cx="4613564" cy="2555415"/>
          </a:xfrm>
          <a:prstGeom prst="rect">
            <a:avLst/>
          </a:prstGeom>
        </p:spPr>
      </p:pic>
      <p:pic>
        <p:nvPicPr>
          <p:cNvPr id="3" name="Imagem 4" descr="Uma imagem contendo no interior, mesa, flor, pequeno&#10;&#10;Descrição gerada automaticamente">
            <a:extLst>
              <a:ext uri="{FF2B5EF4-FFF2-40B4-BE49-F238E27FC236}">
                <a16:creationId xmlns:a16="http://schemas.microsoft.com/office/drawing/2014/main" id="{DAF29DEC-D3EB-4388-964A-800F7222A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536" y="3297040"/>
            <a:ext cx="5141768" cy="2896282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F140173-4AB1-4D62-9C9F-DFED74238D2C}"/>
              </a:ext>
            </a:extLst>
          </p:cNvPr>
          <p:cNvSpPr txBox="1">
            <a:spLocks/>
          </p:cNvSpPr>
          <p:nvPr/>
        </p:nvSpPr>
        <p:spPr>
          <a:xfrm>
            <a:off x="1185520" y="3823765"/>
            <a:ext cx="4843790" cy="92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err="1">
                <a:cs typeface="Arial" panose="020B0604020202020204"/>
              </a:rPr>
              <a:t>Brainapse</a:t>
            </a:r>
            <a:r>
              <a:rPr lang="pt-BR">
                <a:cs typeface="Arial" panose="020B0604020202020204"/>
              </a:rPr>
              <a:t> – Explore o cérebro humano</a:t>
            </a:r>
            <a:endParaRPr lang="pt-BR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5E0FDB20-978E-41E7-81F6-0D55EDA86589}"/>
              </a:ext>
            </a:extLst>
          </p:cNvPr>
          <p:cNvSpPr txBox="1">
            <a:spLocks/>
          </p:cNvSpPr>
          <p:nvPr/>
        </p:nvSpPr>
        <p:spPr>
          <a:xfrm>
            <a:off x="6216451" y="5936583"/>
            <a:ext cx="4843790" cy="92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err="1">
                <a:cs typeface="Arial" panose="020B0604020202020204"/>
              </a:rPr>
              <a:t>Plantale</a:t>
            </a:r>
            <a:r>
              <a:rPr lang="pt-BR">
                <a:cs typeface="Arial" panose="020B0604020202020204"/>
              </a:rPr>
              <a:t> – Explore a vida das plantas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94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08F7D1-EB00-4C8F-9AED-F0312655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>
                <a:cs typeface="Arial"/>
              </a:rPr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F2F29F-0463-421D-855A-DCC8B6DED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883" y="2052116"/>
            <a:ext cx="9119256" cy="4270997"/>
          </a:xfrm>
        </p:spPr>
        <p:txBody>
          <a:bodyPr>
            <a:normAutofit fontScale="92500" lnSpcReduction="10000"/>
          </a:bodyPr>
          <a:lstStyle/>
          <a:p>
            <a:pPr marL="344170" indent="-344170"/>
            <a:r>
              <a:rPr lang="pt-BR">
                <a:ea typeface="+mn-lt"/>
                <a:cs typeface="+mn-lt"/>
              </a:rPr>
              <a:t>•Vídeo </a:t>
            </a:r>
            <a:r>
              <a:rPr lang="pt-BR" err="1">
                <a:ea typeface="+mn-lt"/>
                <a:cs typeface="+mn-lt"/>
              </a:rPr>
              <a:t>unimersiv</a:t>
            </a:r>
            <a:r>
              <a:rPr lang="pt-BR">
                <a:ea typeface="+mn-lt"/>
                <a:cs typeface="+mn-lt"/>
              </a:rPr>
              <a:t>: </a:t>
            </a:r>
            <a:br>
              <a:rPr lang="pt-BR">
                <a:ea typeface="+mn-lt"/>
                <a:cs typeface="+mn-lt"/>
              </a:rPr>
            </a:br>
            <a:r>
              <a:rPr lang="pt-BR">
                <a:ea typeface="+mn-lt"/>
                <a:cs typeface="+mn-lt"/>
                <a:hlinkClick r:id="rId2"/>
              </a:rPr>
              <a:t>https://www.youtube.com/watch?v=p1Lj8osM-D8</a:t>
            </a:r>
            <a:endParaRPr lang="pt-BR">
              <a:cs typeface="Arial" panose="020B0604020202020204"/>
            </a:endParaRPr>
          </a:p>
          <a:p>
            <a:pPr marL="344170" indent="-344170"/>
            <a:r>
              <a:rPr lang="pt-BR">
                <a:ea typeface="+mn-lt"/>
                <a:cs typeface="+mn-lt"/>
              </a:rPr>
              <a:t>•Loja com </a:t>
            </a:r>
            <a:r>
              <a:rPr lang="pt-BR" err="1">
                <a:ea typeface="+mn-lt"/>
                <a:cs typeface="+mn-lt"/>
              </a:rPr>
              <a:t>unimersiv</a:t>
            </a:r>
            <a:r>
              <a:rPr lang="pt-BR">
                <a:ea typeface="+mn-lt"/>
                <a:cs typeface="+mn-lt"/>
              </a:rPr>
              <a:t>: </a:t>
            </a:r>
            <a:br>
              <a:rPr lang="pt-BR">
                <a:ea typeface="+mn-lt"/>
                <a:cs typeface="+mn-lt"/>
              </a:rPr>
            </a:br>
            <a:r>
              <a:rPr lang="pt-BR">
                <a:ea typeface="+mn-lt"/>
                <a:cs typeface="+mn-lt"/>
                <a:hlinkClick r:id="rId3"/>
              </a:rPr>
              <a:t>https://store.steampowered.com/app/652280/Unimersiv/</a:t>
            </a:r>
            <a:endParaRPr lang="pt-BR">
              <a:cs typeface="Arial" panose="020B0604020202020204"/>
            </a:endParaRPr>
          </a:p>
          <a:p>
            <a:pPr marL="344170" indent="-344170"/>
            <a:r>
              <a:rPr lang="en-US" err="1">
                <a:cs typeface="Arial" panose="020B0604020202020204"/>
              </a:rPr>
              <a:t>Vídeo</a:t>
            </a:r>
            <a:r>
              <a:rPr lang="en-US">
                <a:cs typeface="Arial" panose="020B0604020202020204"/>
              </a:rPr>
              <a:t> </a:t>
            </a:r>
            <a:r>
              <a:rPr lang="en-US" err="1">
                <a:ea typeface="+mn-lt"/>
                <a:cs typeface="+mn-lt"/>
              </a:rPr>
              <a:t>Froggipedia</a:t>
            </a:r>
            <a:r>
              <a:rPr lang="en-US">
                <a:cs typeface="Arial" panose="020B0604020202020204"/>
              </a:rPr>
              <a:t>: </a:t>
            </a:r>
            <a:br>
              <a:rPr lang="en-US"/>
            </a:br>
            <a:r>
              <a:rPr lang="en-US">
                <a:ea typeface="+mn-lt"/>
                <a:cs typeface="+mn-lt"/>
                <a:hlinkClick r:id="rId4"/>
              </a:rPr>
              <a:t>https://www.youtube.com/watch?v=MhI49AefyJY</a:t>
            </a:r>
            <a:endParaRPr lang="en-US">
              <a:cs typeface="Arial" panose="020B0604020202020204"/>
            </a:endParaRPr>
          </a:p>
          <a:p>
            <a:pPr marL="344170" indent="-344170"/>
            <a:r>
              <a:rPr lang="en-US">
                <a:cs typeface="Arial" panose="020B0604020202020204"/>
              </a:rPr>
              <a:t>Loja </a:t>
            </a:r>
            <a:r>
              <a:rPr lang="en-US" err="1">
                <a:ea typeface="+mn-lt"/>
                <a:cs typeface="+mn-lt"/>
              </a:rPr>
              <a:t>Froggipedia</a:t>
            </a:r>
            <a:r>
              <a:rPr lang="en-US">
                <a:ea typeface="+mn-lt"/>
                <a:cs typeface="+mn-lt"/>
              </a:rPr>
              <a:t>: 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  <a:hlinkClick r:id="rId5"/>
              </a:rPr>
              <a:t>https://apps.apple.com/us/app/froggipedia/id1348306157</a:t>
            </a:r>
            <a:endParaRPr lang="en-US">
              <a:cs typeface="Arial" panose="020B0604020202020204"/>
            </a:endParaRPr>
          </a:p>
          <a:p>
            <a:pPr marL="344170" indent="-344170"/>
            <a:r>
              <a:rPr lang="en-US" err="1">
                <a:cs typeface="Arial" panose="020B0604020202020204"/>
              </a:rPr>
              <a:t>Disponível</a:t>
            </a:r>
            <a:r>
              <a:rPr lang="en-US">
                <a:cs typeface="Arial" panose="020B0604020202020204"/>
              </a:rPr>
              <a:t> </a:t>
            </a:r>
            <a:r>
              <a:rPr lang="en-US" err="1">
                <a:cs typeface="Arial" panose="020B0604020202020204"/>
              </a:rPr>
              <a:t>na</a:t>
            </a:r>
            <a:r>
              <a:rPr lang="en-US">
                <a:cs typeface="Arial" panose="020B0604020202020204"/>
              </a:rPr>
              <a:t> Apple Store: </a:t>
            </a:r>
            <a:br>
              <a:rPr lang="en-US">
                <a:cs typeface="Arial" panose="020B0604020202020204"/>
              </a:rPr>
            </a:br>
            <a:r>
              <a:rPr lang="en-US">
                <a:ea typeface="+mn-lt"/>
                <a:cs typeface="+mn-lt"/>
                <a:hlinkClick r:id="rId6"/>
              </a:rPr>
              <a:t>https://apps.apple.com/br/app/froggipedia/id1348306157</a:t>
            </a:r>
            <a:endParaRPr lang="en-US">
              <a:cs typeface="Arial" panose="020B0604020202020204"/>
            </a:endParaRPr>
          </a:p>
          <a:p>
            <a:pPr marL="344170" indent="-344170"/>
            <a:endParaRPr lang="en-US">
              <a:cs typeface="Arial" panose="020B0604020202020204"/>
            </a:endParaRPr>
          </a:p>
          <a:p>
            <a:pPr marL="0" indent="0">
              <a:buNone/>
            </a:pPr>
            <a:endParaRPr lang="pt-BR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15916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8AEFE7-11F4-4131-ABAE-6CF35B64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err="1">
                <a:ea typeface="+mj-lt"/>
                <a:cs typeface="+mj-lt"/>
              </a:rPr>
              <a:t>Unimersiv</a:t>
            </a:r>
            <a:endParaRPr lang="pt-BR" b="1" err="1">
              <a:cs typeface="Arial" panose="020B060402020202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5B0C80-C7BC-4D66-ADA3-793E11FC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814116"/>
            <a:ext cx="7796540" cy="3235828"/>
          </a:xfrm>
        </p:spPr>
        <p:txBody>
          <a:bodyPr/>
          <a:lstStyle/>
          <a:p>
            <a:pPr marL="344170" indent="-344170"/>
            <a:r>
              <a:rPr lang="pt-BR">
                <a:cs typeface="Arial"/>
              </a:rPr>
              <a:t>Realidade virtual</a:t>
            </a:r>
          </a:p>
          <a:p>
            <a:pPr marL="344170" indent="-344170"/>
            <a:r>
              <a:rPr lang="pt-BR">
                <a:cs typeface="Arial"/>
              </a:rPr>
              <a:t>Data de lançamento: </a:t>
            </a:r>
            <a:r>
              <a:rPr lang="pt-BR">
                <a:ea typeface="+mn-lt"/>
                <a:cs typeface="+mn-lt"/>
              </a:rPr>
              <a:t>03 de Julho de 2017</a:t>
            </a:r>
          </a:p>
          <a:p>
            <a:pPr marL="344170" indent="-344170"/>
            <a:r>
              <a:rPr lang="pt-BR">
                <a:cs typeface="Arial"/>
              </a:rPr>
              <a:t>Disponível na </a:t>
            </a:r>
            <a:r>
              <a:rPr lang="pt-BR" err="1">
                <a:cs typeface="Arial"/>
              </a:rPr>
              <a:t>Steam</a:t>
            </a:r>
            <a:r>
              <a:rPr lang="pt-BR">
                <a:cs typeface="Arial"/>
              </a:rPr>
              <a:t> por R$ 8,69</a:t>
            </a:r>
          </a:p>
          <a:p>
            <a:pPr marL="344170" indent="-344170"/>
            <a:r>
              <a:rPr lang="pt-BR">
                <a:cs typeface="Arial"/>
              </a:rPr>
              <a:t>Requisitos mínimos: Windows 8-10; Intel i5 4590, equivalente ou superior; </a:t>
            </a:r>
            <a:r>
              <a:rPr lang="pt-BR">
                <a:ea typeface="+mn-lt"/>
                <a:cs typeface="+mn-lt"/>
              </a:rPr>
              <a:t>NVIDIA 760m e 2 GB de espaço disponível.</a:t>
            </a:r>
          </a:p>
          <a:p>
            <a:pPr marL="344170" indent="-344170"/>
            <a:endParaRPr lang="pt-BR">
              <a:cs typeface="Arial"/>
            </a:endParaRPr>
          </a:p>
        </p:txBody>
      </p:sp>
      <p:pic>
        <p:nvPicPr>
          <p:cNvPr id="4" name="Imagem 4" descr="Uma imagem contendo ao ar livre, edifício, mesa, placa&#10;&#10;Descrição gerada automaticamente">
            <a:extLst>
              <a:ext uri="{FF2B5EF4-FFF2-40B4-BE49-F238E27FC236}">
                <a16:creationId xmlns:a16="http://schemas.microsoft.com/office/drawing/2014/main" id="{51906925-E1B9-4F5D-9D22-FC0F6CE5E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424" y="1408869"/>
            <a:ext cx="2743200" cy="12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10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BFDFA0-8DEE-4151-9C92-9E41EE981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>
                <a:cs typeface="Arial"/>
              </a:rPr>
              <a:t>O que é </a:t>
            </a:r>
            <a:r>
              <a:rPr lang="pt-BR" b="1" err="1">
                <a:cs typeface="Arial"/>
              </a:rPr>
              <a:t>Unimersiv</a:t>
            </a:r>
            <a:r>
              <a:rPr lang="pt-BR" b="1">
                <a:cs typeface="Arial"/>
              </a:rPr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1C2C2F-987A-41B6-A8D7-676C8FE36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1612845"/>
            <a:ext cx="7796540" cy="3997828"/>
          </a:xfrm>
        </p:spPr>
        <p:txBody>
          <a:bodyPr/>
          <a:lstStyle/>
          <a:p>
            <a:pPr marL="344170" indent="-344170"/>
            <a:r>
              <a:rPr lang="pt-BR">
                <a:cs typeface="Arial" panose="020B0604020202020204"/>
              </a:rPr>
              <a:t>É uma das maiores plataformas para experiências educacionais de RV;</a:t>
            </a:r>
            <a:endParaRPr lang="pt-BR"/>
          </a:p>
          <a:p>
            <a:pPr marL="344170" indent="-344170"/>
            <a:r>
              <a:rPr lang="pt-BR">
                <a:cs typeface="Arial" panose="020B0604020202020204"/>
              </a:rPr>
              <a:t>Com a esta plataforma é possível ter experiência que lhe permitirão aprender sobre história, espaço ou anatomia humana.</a:t>
            </a:r>
          </a:p>
        </p:txBody>
      </p:sp>
    </p:spTree>
    <p:extLst>
      <p:ext uri="{BB962C8B-B14F-4D97-AF65-F5344CB8AC3E}">
        <p14:creationId xmlns:p14="http://schemas.microsoft.com/office/powerpoint/2010/main" val="4067648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DBFC5-FFB1-4623-9871-B3DBC5E51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>
                <a:cs typeface="Arial"/>
              </a:rPr>
              <a:t>Dinossauros</a:t>
            </a:r>
          </a:p>
        </p:txBody>
      </p:sp>
      <p:pic>
        <p:nvPicPr>
          <p:cNvPr id="4" name="Imagem 4" descr="Uma imagem contendo escuro, luz, frente, recheado&#10;&#10;Descrição gerada automaticamente">
            <a:extLst>
              <a:ext uri="{FF2B5EF4-FFF2-40B4-BE49-F238E27FC236}">
                <a16:creationId xmlns:a16="http://schemas.microsoft.com/office/drawing/2014/main" id="{ADF3B8DA-1EB3-4079-9745-480507D59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3551" y="1766203"/>
            <a:ext cx="4118405" cy="2278684"/>
          </a:xfrm>
        </p:spPr>
      </p:pic>
      <p:pic>
        <p:nvPicPr>
          <p:cNvPr id="5" name="Imagem 5" descr="Dinossauro de brinquedo na neve&#10;&#10;Descrição gerada automaticamente">
            <a:extLst>
              <a:ext uri="{FF2B5EF4-FFF2-40B4-BE49-F238E27FC236}">
                <a16:creationId xmlns:a16="http://schemas.microsoft.com/office/drawing/2014/main" id="{3312B364-2AE7-4902-94F5-CBCF40BEA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385" y="4036321"/>
            <a:ext cx="4118517" cy="2276811"/>
          </a:xfrm>
          <a:prstGeom prst="rect">
            <a:avLst/>
          </a:prstGeom>
        </p:spPr>
      </p:pic>
      <p:pic>
        <p:nvPicPr>
          <p:cNvPr id="6" name="Imagem 6" descr="Montanha de areia&#10;&#10;Descrição gerada automaticamente">
            <a:extLst>
              <a:ext uri="{FF2B5EF4-FFF2-40B4-BE49-F238E27FC236}">
                <a16:creationId xmlns:a16="http://schemas.microsoft.com/office/drawing/2014/main" id="{77C2D12F-1C77-4351-B182-CB7B0DDCC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14" y="4033514"/>
            <a:ext cx="4109224" cy="2278750"/>
          </a:xfrm>
          <a:prstGeom prst="rect">
            <a:avLst/>
          </a:prstGeom>
        </p:spPr>
      </p:pic>
      <p:pic>
        <p:nvPicPr>
          <p:cNvPr id="7" name="Imagem 7" descr="Uma imagem contendo ao ar livre, animal, montanha, réptil&#10;&#10;Descrição gerada automaticamente">
            <a:extLst>
              <a:ext uri="{FF2B5EF4-FFF2-40B4-BE49-F238E27FC236}">
                <a16:creationId xmlns:a16="http://schemas.microsoft.com/office/drawing/2014/main" id="{527F5E0F-8398-43E8-8D70-76E279319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9600" y="1763885"/>
            <a:ext cx="4118516" cy="227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84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A190A-B146-4CDD-A466-5D31585F8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>
                <a:cs typeface="Arial" panose="020B0604020202020204"/>
              </a:rPr>
              <a:t>Cérebro Humano</a:t>
            </a:r>
          </a:p>
        </p:txBody>
      </p:sp>
      <p:pic>
        <p:nvPicPr>
          <p:cNvPr id="4" name="Imagem 4" descr="Uma imagem contendo mesa, animal, água, azul&#10;&#10;Descrição gerada automaticamente">
            <a:extLst>
              <a:ext uri="{FF2B5EF4-FFF2-40B4-BE49-F238E27FC236}">
                <a16:creationId xmlns:a16="http://schemas.microsoft.com/office/drawing/2014/main" id="{3A8511D5-B3E9-433A-902C-DB275A9E3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7428" y="1643238"/>
            <a:ext cx="4512124" cy="2548170"/>
          </a:xfrm>
        </p:spPr>
      </p:pic>
      <p:pic>
        <p:nvPicPr>
          <p:cNvPr id="5" name="Imagem 5" descr="Uma imagem contendo ao ar livre, rua, luz, noite&#10;&#10;Descrição gerada automaticamente">
            <a:extLst>
              <a:ext uri="{FF2B5EF4-FFF2-40B4-BE49-F238E27FC236}">
                <a16:creationId xmlns:a16="http://schemas.microsoft.com/office/drawing/2014/main" id="{6F556592-79C8-4784-995F-CD2B8750B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498" y="4193171"/>
            <a:ext cx="3635297" cy="2040047"/>
          </a:xfrm>
          <a:prstGeom prst="rect">
            <a:avLst/>
          </a:prstGeom>
        </p:spPr>
      </p:pic>
      <p:pic>
        <p:nvPicPr>
          <p:cNvPr id="6" name="Imagem 6" descr="Uma imagem contendo invertebrado, animal&#10;&#10;Descrição gerada automaticamente">
            <a:extLst>
              <a:ext uri="{FF2B5EF4-FFF2-40B4-BE49-F238E27FC236}">
                <a16:creationId xmlns:a16="http://schemas.microsoft.com/office/drawing/2014/main" id="{D6E095D6-1658-4736-801F-46BEAA760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058" y="4194124"/>
            <a:ext cx="3635297" cy="203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62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EE34E8-0795-404A-B627-A268A7FD3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>
                <a:cs typeface="Arial"/>
              </a:rPr>
              <a:t>Estação Espacial Internacional</a:t>
            </a:r>
          </a:p>
        </p:txBody>
      </p:sp>
      <p:pic>
        <p:nvPicPr>
          <p:cNvPr id="4" name="Imagem 4" descr="Uma imagem contendo edifício, água, rua, pequeno&#10;&#10;Descrição gerada automaticamente">
            <a:extLst>
              <a:ext uri="{FF2B5EF4-FFF2-40B4-BE49-F238E27FC236}">
                <a16:creationId xmlns:a16="http://schemas.microsoft.com/office/drawing/2014/main" id="{CC6B05D3-D474-4978-B08B-55746599F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9959" y="2198301"/>
            <a:ext cx="5125843" cy="2831945"/>
          </a:xfrm>
        </p:spPr>
      </p:pic>
    </p:spTree>
    <p:extLst>
      <p:ext uri="{BB962C8B-B14F-4D97-AF65-F5344CB8AC3E}">
        <p14:creationId xmlns:p14="http://schemas.microsoft.com/office/powerpoint/2010/main" val="2991552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C59230-FE7C-4EF8-B7FA-A618DA634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>
                <a:cs typeface="Arial" panose="020B0604020202020204"/>
              </a:rPr>
              <a:t>Anatomia</a:t>
            </a:r>
          </a:p>
        </p:txBody>
      </p:sp>
      <p:pic>
        <p:nvPicPr>
          <p:cNvPr id="4" name="Imagem 4" descr="Uma imagem contendo segurando, raquete, homem, bola&#10;&#10;Descrição gerada automaticamente">
            <a:extLst>
              <a:ext uri="{FF2B5EF4-FFF2-40B4-BE49-F238E27FC236}">
                <a16:creationId xmlns:a16="http://schemas.microsoft.com/office/drawing/2014/main" id="{C7FC9F76-CD52-4D9B-AD8F-3AC65E19A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4446" y="2323403"/>
            <a:ext cx="5414846" cy="3009203"/>
          </a:xfrm>
        </p:spPr>
      </p:pic>
    </p:spTree>
    <p:extLst>
      <p:ext uri="{BB962C8B-B14F-4D97-AF65-F5344CB8AC3E}">
        <p14:creationId xmlns:p14="http://schemas.microsoft.com/office/powerpoint/2010/main" val="3957488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A5EC52-234B-4DC2-AD4C-D77AC5F31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>
                <a:ea typeface="+mj-lt"/>
                <a:cs typeface="+mj-lt"/>
              </a:rPr>
              <a:t>Stonehenge</a:t>
            </a:r>
            <a:endParaRPr lang="pt-BR" b="1">
              <a:cs typeface="Arial"/>
            </a:endParaRPr>
          </a:p>
        </p:txBody>
      </p:sp>
      <p:pic>
        <p:nvPicPr>
          <p:cNvPr id="4" name="Imagem 4" descr="Uma imagem contendo grama, ao ar livre, edifício, rocha&#10;&#10;Descrição gerada automaticamente">
            <a:extLst>
              <a:ext uri="{FF2B5EF4-FFF2-40B4-BE49-F238E27FC236}">
                <a16:creationId xmlns:a16="http://schemas.microsoft.com/office/drawing/2014/main" id="{8C65DF2B-3722-4638-8CCC-4C69C5781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5703" y="1980040"/>
            <a:ext cx="5869723" cy="3240590"/>
          </a:xfrm>
        </p:spPr>
      </p:pic>
    </p:spTree>
    <p:extLst>
      <p:ext uri="{BB962C8B-B14F-4D97-AF65-F5344CB8AC3E}">
        <p14:creationId xmlns:p14="http://schemas.microsoft.com/office/powerpoint/2010/main" val="2527141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6CB99-2380-434E-9356-D5DCC18B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>
                <a:cs typeface="Arial" panose="020B0604020202020204"/>
              </a:rPr>
              <a:t>Titanic</a:t>
            </a:r>
          </a:p>
        </p:txBody>
      </p:sp>
      <p:pic>
        <p:nvPicPr>
          <p:cNvPr id="4" name="Imagem 4" descr="Uma imagem contendo ao ar livre, água, placa, praia&#10;&#10;Descrição gerada automaticamente">
            <a:extLst>
              <a:ext uri="{FF2B5EF4-FFF2-40B4-BE49-F238E27FC236}">
                <a16:creationId xmlns:a16="http://schemas.microsoft.com/office/drawing/2014/main" id="{F03486EB-7778-4C59-BD03-2F7EA9BBE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8831" y="2114203"/>
            <a:ext cx="5033149" cy="2823581"/>
          </a:xfrm>
        </p:spPr>
      </p:pic>
    </p:spTree>
    <p:extLst>
      <p:ext uri="{BB962C8B-B14F-4D97-AF65-F5344CB8AC3E}">
        <p14:creationId xmlns:p14="http://schemas.microsoft.com/office/powerpoint/2010/main" val="36101140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17" baseType="lpstr">
      <vt:lpstr>Madison</vt:lpstr>
      <vt:lpstr>Carlos Eduardo Machado Eduardo Cesar Pasquali Gabriel Ariel Degenhardt Gabriel da Silva Bernardi</vt:lpstr>
      <vt:lpstr>Unimersiv</vt:lpstr>
      <vt:lpstr>O que é Unimersiv?</vt:lpstr>
      <vt:lpstr>Dinossauros</vt:lpstr>
      <vt:lpstr>Cérebro Humano</vt:lpstr>
      <vt:lpstr>Estação Espacial Internacional</vt:lpstr>
      <vt:lpstr>Anatomia</vt:lpstr>
      <vt:lpstr>Stonehenge</vt:lpstr>
      <vt:lpstr>Titanic</vt:lpstr>
      <vt:lpstr>Acrópole de Atenas</vt:lpstr>
      <vt:lpstr>Roma Antiga</vt:lpstr>
      <vt:lpstr>Froggipedia </vt:lpstr>
      <vt:lpstr>O que faz?</vt:lpstr>
      <vt:lpstr>Interface</vt:lpstr>
      <vt:lpstr>Designmate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2</cp:revision>
  <dcterms:created xsi:type="dcterms:W3CDTF">2020-08-25T01:31:17Z</dcterms:created>
  <dcterms:modified xsi:type="dcterms:W3CDTF">2020-08-26T21:25:56Z</dcterms:modified>
</cp:coreProperties>
</file>